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9" r:id="rId3"/>
    <p:sldId id="261" r:id="rId4"/>
    <p:sldId id="263" r:id="rId5"/>
    <p:sldId id="256" r:id="rId6"/>
    <p:sldId id="260" r:id="rId7"/>
    <p:sldId id="264" r:id="rId8"/>
    <p:sldId id="265" r:id="rId9"/>
    <p:sldId id="268" r:id="rId10"/>
    <p:sldId id="267" r:id="rId11"/>
    <p:sldId id="269" r:id="rId12"/>
    <p:sldId id="271" r:id="rId13"/>
    <p:sldId id="272" r:id="rId14"/>
    <p:sldId id="273" r:id="rId15"/>
    <p:sldId id="274" r:id="rId16"/>
    <p:sldId id="258" r:id="rId17"/>
    <p:sldId id="277" r:id="rId18"/>
    <p:sldId id="278" r:id="rId19"/>
    <p:sldId id="276" r:id="rId20"/>
    <p:sldId id="279" r:id="rId21"/>
    <p:sldId id="280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31FB2-6EAB-7649-9F1C-BEAD992192A5}" type="doc">
      <dgm:prSet loTypeId="urn:microsoft.com/office/officeart/2005/8/layout/orgChart1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537F2B1-A195-C949-AEC6-9F3CA03A5E47}">
      <dgm:prSet phldrT="[Text]"/>
      <dgm:spPr/>
      <dgm:t>
        <a:bodyPr/>
        <a:lstStyle/>
        <a:p>
          <a:r>
            <a:rPr lang="en-US" dirty="0" err="1" smtClean="0"/>
            <a:t>Redes</a:t>
          </a:r>
          <a:endParaRPr lang="en-US" dirty="0"/>
        </a:p>
      </dgm:t>
    </dgm:pt>
    <dgm:pt modelId="{BE4B3AFC-D14B-C54D-9961-1F6D457AB104}" type="parTrans" cxnId="{895FA1BD-A408-AC45-BE5F-8DFFFD794A4E}">
      <dgm:prSet/>
      <dgm:spPr/>
      <dgm:t>
        <a:bodyPr/>
        <a:lstStyle/>
        <a:p>
          <a:endParaRPr lang="en-US"/>
        </a:p>
      </dgm:t>
    </dgm:pt>
    <dgm:pt modelId="{EF92CB7B-0F99-8F48-850E-4122E5DEE607}" type="sibTrans" cxnId="{895FA1BD-A408-AC45-BE5F-8DFFFD794A4E}">
      <dgm:prSet/>
      <dgm:spPr/>
      <dgm:t>
        <a:bodyPr/>
        <a:lstStyle/>
        <a:p>
          <a:endParaRPr lang="en-US"/>
        </a:p>
      </dgm:t>
    </dgm:pt>
    <dgm:pt modelId="{8CA1C723-7360-A84C-BAFB-274ADD35A50F}">
      <dgm:prSet phldrT="[Text]"/>
      <dgm:spPr/>
      <dgm:t>
        <a:bodyPr/>
        <a:lstStyle/>
        <a:p>
          <a:r>
            <a:rPr lang="en-US" dirty="0" err="1" smtClean="0"/>
            <a:t>Capas</a:t>
          </a:r>
          <a:endParaRPr lang="en-US" dirty="0"/>
        </a:p>
      </dgm:t>
    </dgm:pt>
    <dgm:pt modelId="{A5110D97-AFBA-BD40-A7E5-63EDC9E0BCD4}" type="parTrans" cxnId="{4F8AAFB9-30F9-D846-971F-363853D4EDF0}">
      <dgm:prSet/>
      <dgm:spPr/>
      <dgm:t>
        <a:bodyPr/>
        <a:lstStyle/>
        <a:p>
          <a:endParaRPr lang="en-US"/>
        </a:p>
      </dgm:t>
    </dgm:pt>
    <dgm:pt modelId="{547695DE-63C6-A64F-ACC7-E12EEC9CF363}" type="sibTrans" cxnId="{4F8AAFB9-30F9-D846-971F-363853D4EDF0}">
      <dgm:prSet/>
      <dgm:spPr/>
      <dgm:t>
        <a:bodyPr/>
        <a:lstStyle/>
        <a:p>
          <a:endParaRPr lang="en-US"/>
        </a:p>
      </dgm:t>
    </dgm:pt>
    <dgm:pt modelId="{3EBE5CD1-DDC0-E141-B3B8-A2DEE4B73D87}">
      <dgm:prSet phldrT="[Text]"/>
      <dgm:spPr/>
      <dgm:t>
        <a:bodyPr/>
        <a:lstStyle/>
        <a:p>
          <a:r>
            <a:rPr lang="en-US" dirty="0" err="1" smtClean="0"/>
            <a:t>Neuronas</a:t>
          </a:r>
          <a:endParaRPr lang="en-US" dirty="0"/>
        </a:p>
      </dgm:t>
    </dgm:pt>
    <dgm:pt modelId="{E4BC7C4A-E7FF-B44D-9627-6102CE8A5A4A}" type="parTrans" cxnId="{0F93321B-FA34-9048-90F2-3A74FE499AFC}">
      <dgm:prSet/>
      <dgm:spPr/>
      <dgm:t>
        <a:bodyPr/>
        <a:lstStyle/>
        <a:p>
          <a:endParaRPr lang="en-US"/>
        </a:p>
      </dgm:t>
    </dgm:pt>
    <dgm:pt modelId="{9839A3B4-FA2C-D147-837B-38EF73EC06A7}" type="sibTrans" cxnId="{0F93321B-FA34-9048-90F2-3A74FE499AFC}">
      <dgm:prSet/>
      <dgm:spPr/>
      <dgm:t>
        <a:bodyPr/>
        <a:lstStyle/>
        <a:p>
          <a:endParaRPr lang="en-US"/>
        </a:p>
      </dgm:t>
    </dgm:pt>
    <dgm:pt modelId="{B8F64AA6-FE85-4D40-9F8B-75B91D8A934C}">
      <dgm:prSet phldrT="[Text]"/>
      <dgm:spPr/>
      <dgm:t>
        <a:bodyPr/>
        <a:lstStyle/>
        <a:p>
          <a:r>
            <a:rPr lang="en-US" dirty="0" err="1" smtClean="0"/>
            <a:t>Capas</a:t>
          </a:r>
          <a:endParaRPr lang="en-US" dirty="0"/>
        </a:p>
      </dgm:t>
    </dgm:pt>
    <dgm:pt modelId="{A789AAC6-2388-E547-A3AB-CB2EFBBA6781}" type="parTrans" cxnId="{5F4DC975-7841-7742-9EAB-C8D6475FAB6E}">
      <dgm:prSet/>
      <dgm:spPr/>
      <dgm:t>
        <a:bodyPr/>
        <a:lstStyle/>
        <a:p>
          <a:endParaRPr lang="en-US"/>
        </a:p>
      </dgm:t>
    </dgm:pt>
    <dgm:pt modelId="{7519511E-606D-F443-AB41-B56AD4B17F52}" type="sibTrans" cxnId="{5F4DC975-7841-7742-9EAB-C8D6475FAB6E}">
      <dgm:prSet/>
      <dgm:spPr/>
      <dgm:t>
        <a:bodyPr/>
        <a:lstStyle/>
        <a:p>
          <a:endParaRPr lang="en-US"/>
        </a:p>
      </dgm:t>
    </dgm:pt>
    <dgm:pt modelId="{18DF5387-8F9F-9648-B691-1A7791175C3D}">
      <dgm:prSet phldrT="[Text]"/>
      <dgm:spPr/>
      <dgm:t>
        <a:bodyPr/>
        <a:lstStyle/>
        <a:p>
          <a:r>
            <a:rPr lang="en-US" dirty="0" err="1" smtClean="0"/>
            <a:t>Neuronas</a:t>
          </a:r>
          <a:endParaRPr lang="en-US" dirty="0"/>
        </a:p>
      </dgm:t>
    </dgm:pt>
    <dgm:pt modelId="{83A5176D-F409-F142-A481-19C77587EF22}" type="parTrans" cxnId="{3D58CA97-44E9-2A4D-BA69-4C57F0EAB83B}">
      <dgm:prSet/>
      <dgm:spPr/>
      <dgm:t>
        <a:bodyPr/>
        <a:lstStyle/>
        <a:p>
          <a:endParaRPr lang="en-US"/>
        </a:p>
      </dgm:t>
    </dgm:pt>
    <dgm:pt modelId="{48432EEA-E0BB-9640-AD22-87CBE42F57E9}" type="sibTrans" cxnId="{3D58CA97-44E9-2A4D-BA69-4C57F0EAB83B}">
      <dgm:prSet/>
      <dgm:spPr/>
      <dgm:t>
        <a:bodyPr/>
        <a:lstStyle/>
        <a:p>
          <a:endParaRPr lang="en-US"/>
        </a:p>
      </dgm:t>
    </dgm:pt>
    <dgm:pt modelId="{E4878B2F-1E8D-B84C-8AA2-D4B86558DA7B}" type="pres">
      <dgm:prSet presAssocID="{C5931FB2-6EAB-7649-9F1C-BEAD992192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910BFA-F5DD-4B4E-AF3E-A5AB00930757}" type="pres">
      <dgm:prSet presAssocID="{0537F2B1-A195-C949-AEC6-9F3CA03A5E47}" presName="hierRoot1" presStyleCnt="0">
        <dgm:presLayoutVars>
          <dgm:hierBranch val="init"/>
        </dgm:presLayoutVars>
      </dgm:prSet>
      <dgm:spPr/>
    </dgm:pt>
    <dgm:pt modelId="{8EC0C544-2A92-9542-BBC6-9A9CE3087A88}" type="pres">
      <dgm:prSet presAssocID="{0537F2B1-A195-C949-AEC6-9F3CA03A5E47}" presName="rootComposite1" presStyleCnt="0"/>
      <dgm:spPr/>
    </dgm:pt>
    <dgm:pt modelId="{801018FA-23A6-4F47-BEEB-57520878942B}" type="pres">
      <dgm:prSet presAssocID="{0537F2B1-A195-C949-AEC6-9F3CA03A5E47}" presName="rootText1" presStyleLbl="node0" presStyleIdx="0" presStyleCnt="1">
        <dgm:presLayoutVars>
          <dgm:chPref val="3"/>
        </dgm:presLayoutVars>
      </dgm:prSet>
      <dgm:spPr/>
    </dgm:pt>
    <dgm:pt modelId="{89059C76-96A6-7544-BDA2-F77E6FC8A54D}" type="pres">
      <dgm:prSet presAssocID="{0537F2B1-A195-C949-AEC6-9F3CA03A5E47}" presName="rootConnector1" presStyleLbl="node1" presStyleIdx="0" presStyleCnt="0"/>
      <dgm:spPr/>
    </dgm:pt>
    <dgm:pt modelId="{0CA1515C-34E2-044D-BC42-A1B98AECC4D2}" type="pres">
      <dgm:prSet presAssocID="{0537F2B1-A195-C949-AEC6-9F3CA03A5E47}" presName="hierChild2" presStyleCnt="0"/>
      <dgm:spPr/>
    </dgm:pt>
    <dgm:pt modelId="{AD4758AD-CD9F-6943-93FD-BBC2CBCDE87E}" type="pres">
      <dgm:prSet presAssocID="{A5110D97-AFBA-BD40-A7E5-63EDC9E0BCD4}" presName="Name37" presStyleLbl="parChTrans1D2" presStyleIdx="0" presStyleCnt="2"/>
      <dgm:spPr/>
    </dgm:pt>
    <dgm:pt modelId="{CAF7C448-9E1E-0A42-851D-519E09901580}" type="pres">
      <dgm:prSet presAssocID="{8CA1C723-7360-A84C-BAFB-274ADD35A50F}" presName="hierRoot2" presStyleCnt="0">
        <dgm:presLayoutVars>
          <dgm:hierBranch val="init"/>
        </dgm:presLayoutVars>
      </dgm:prSet>
      <dgm:spPr/>
    </dgm:pt>
    <dgm:pt modelId="{F79D70E4-60C6-404E-8177-B98DDB454C69}" type="pres">
      <dgm:prSet presAssocID="{8CA1C723-7360-A84C-BAFB-274ADD35A50F}" presName="rootComposite" presStyleCnt="0"/>
      <dgm:spPr/>
    </dgm:pt>
    <dgm:pt modelId="{6F7E1C0D-9288-D647-8DC7-1E6A0A093964}" type="pres">
      <dgm:prSet presAssocID="{8CA1C723-7360-A84C-BAFB-274ADD35A50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D87D36-D3AF-CD49-98AF-97C01A23BD1A}" type="pres">
      <dgm:prSet presAssocID="{8CA1C723-7360-A84C-BAFB-274ADD35A50F}" presName="rootConnector" presStyleLbl="node2" presStyleIdx="0" presStyleCnt="2"/>
      <dgm:spPr/>
    </dgm:pt>
    <dgm:pt modelId="{966305E3-A7D9-414E-A2DF-E860AECCFA36}" type="pres">
      <dgm:prSet presAssocID="{8CA1C723-7360-A84C-BAFB-274ADD35A50F}" presName="hierChild4" presStyleCnt="0"/>
      <dgm:spPr/>
    </dgm:pt>
    <dgm:pt modelId="{A358C80C-A938-0F46-9AD9-DF01C3DAE4FD}" type="pres">
      <dgm:prSet presAssocID="{E4BC7C4A-E7FF-B44D-9627-6102CE8A5A4A}" presName="Name37" presStyleLbl="parChTrans1D3" presStyleIdx="0" presStyleCnt="2"/>
      <dgm:spPr/>
    </dgm:pt>
    <dgm:pt modelId="{C329D365-5645-9B4B-8248-4FAC777BC67B}" type="pres">
      <dgm:prSet presAssocID="{3EBE5CD1-DDC0-E141-B3B8-A2DEE4B73D87}" presName="hierRoot2" presStyleCnt="0">
        <dgm:presLayoutVars>
          <dgm:hierBranch val="init"/>
        </dgm:presLayoutVars>
      </dgm:prSet>
      <dgm:spPr/>
    </dgm:pt>
    <dgm:pt modelId="{B24C17B2-0BAF-EC43-A9B3-E84D2EC09483}" type="pres">
      <dgm:prSet presAssocID="{3EBE5CD1-DDC0-E141-B3B8-A2DEE4B73D87}" presName="rootComposite" presStyleCnt="0"/>
      <dgm:spPr/>
    </dgm:pt>
    <dgm:pt modelId="{6730E023-B484-B14C-8C27-E9DAD4E72C3B}" type="pres">
      <dgm:prSet presAssocID="{3EBE5CD1-DDC0-E141-B3B8-A2DEE4B73D87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704EA7-6E39-5A4B-9E9F-648A418B5C36}" type="pres">
      <dgm:prSet presAssocID="{3EBE5CD1-DDC0-E141-B3B8-A2DEE4B73D87}" presName="rootConnector" presStyleLbl="node3" presStyleIdx="0" presStyleCnt="2"/>
      <dgm:spPr/>
    </dgm:pt>
    <dgm:pt modelId="{5CA9F335-2425-5D4A-B964-CFC69F13278B}" type="pres">
      <dgm:prSet presAssocID="{3EBE5CD1-DDC0-E141-B3B8-A2DEE4B73D87}" presName="hierChild4" presStyleCnt="0"/>
      <dgm:spPr/>
    </dgm:pt>
    <dgm:pt modelId="{47DDA176-6A1E-B547-9374-C359CD4D6BC8}" type="pres">
      <dgm:prSet presAssocID="{3EBE5CD1-DDC0-E141-B3B8-A2DEE4B73D87}" presName="hierChild5" presStyleCnt="0"/>
      <dgm:spPr/>
    </dgm:pt>
    <dgm:pt modelId="{4027F2A8-1A11-4347-A583-9A5645A5E7C8}" type="pres">
      <dgm:prSet presAssocID="{8CA1C723-7360-A84C-BAFB-274ADD35A50F}" presName="hierChild5" presStyleCnt="0"/>
      <dgm:spPr/>
    </dgm:pt>
    <dgm:pt modelId="{15F7C93C-621F-0B48-99FB-43AA254DF825}" type="pres">
      <dgm:prSet presAssocID="{A789AAC6-2388-E547-A3AB-CB2EFBBA6781}" presName="Name37" presStyleLbl="parChTrans1D2" presStyleIdx="1" presStyleCnt="2"/>
      <dgm:spPr/>
    </dgm:pt>
    <dgm:pt modelId="{1A09ED8B-E700-544F-907C-B8FC46B2589D}" type="pres">
      <dgm:prSet presAssocID="{B8F64AA6-FE85-4D40-9F8B-75B91D8A934C}" presName="hierRoot2" presStyleCnt="0">
        <dgm:presLayoutVars>
          <dgm:hierBranch val="init"/>
        </dgm:presLayoutVars>
      </dgm:prSet>
      <dgm:spPr/>
    </dgm:pt>
    <dgm:pt modelId="{285799E1-49FF-9B4E-AF5A-A596013ADADF}" type="pres">
      <dgm:prSet presAssocID="{B8F64AA6-FE85-4D40-9F8B-75B91D8A934C}" presName="rootComposite" presStyleCnt="0"/>
      <dgm:spPr/>
    </dgm:pt>
    <dgm:pt modelId="{11786423-D5AA-0F4C-8D69-767A97D28EBF}" type="pres">
      <dgm:prSet presAssocID="{B8F64AA6-FE85-4D40-9F8B-75B91D8A934C}" presName="rootText" presStyleLbl="node2" presStyleIdx="1" presStyleCnt="2">
        <dgm:presLayoutVars>
          <dgm:chPref val="3"/>
        </dgm:presLayoutVars>
      </dgm:prSet>
      <dgm:spPr/>
    </dgm:pt>
    <dgm:pt modelId="{81CF0DC3-5DDF-B640-A39A-EB0C4B2E1B9B}" type="pres">
      <dgm:prSet presAssocID="{B8F64AA6-FE85-4D40-9F8B-75B91D8A934C}" presName="rootConnector" presStyleLbl="node2" presStyleIdx="1" presStyleCnt="2"/>
      <dgm:spPr/>
    </dgm:pt>
    <dgm:pt modelId="{781E137D-6535-204D-883D-D2A947E64C98}" type="pres">
      <dgm:prSet presAssocID="{B8F64AA6-FE85-4D40-9F8B-75B91D8A934C}" presName="hierChild4" presStyleCnt="0"/>
      <dgm:spPr/>
    </dgm:pt>
    <dgm:pt modelId="{15B9D3CB-06CD-AD4B-9AF2-E954E2FCAAC6}" type="pres">
      <dgm:prSet presAssocID="{83A5176D-F409-F142-A481-19C77587EF22}" presName="Name37" presStyleLbl="parChTrans1D3" presStyleIdx="1" presStyleCnt="2"/>
      <dgm:spPr/>
    </dgm:pt>
    <dgm:pt modelId="{C13A2768-EE0D-8447-B2EA-66E14A8195D6}" type="pres">
      <dgm:prSet presAssocID="{18DF5387-8F9F-9648-B691-1A7791175C3D}" presName="hierRoot2" presStyleCnt="0">
        <dgm:presLayoutVars>
          <dgm:hierBranch val="init"/>
        </dgm:presLayoutVars>
      </dgm:prSet>
      <dgm:spPr/>
    </dgm:pt>
    <dgm:pt modelId="{D31BB9C9-F30B-7043-94E6-BD27A38F547B}" type="pres">
      <dgm:prSet presAssocID="{18DF5387-8F9F-9648-B691-1A7791175C3D}" presName="rootComposite" presStyleCnt="0"/>
      <dgm:spPr/>
    </dgm:pt>
    <dgm:pt modelId="{B3CC18FD-5A87-B147-AADF-B0B1476FF2B0}" type="pres">
      <dgm:prSet presAssocID="{18DF5387-8F9F-9648-B691-1A7791175C3D}" presName="rootText" presStyleLbl="node3" presStyleIdx="1" presStyleCnt="2">
        <dgm:presLayoutVars>
          <dgm:chPref val="3"/>
        </dgm:presLayoutVars>
      </dgm:prSet>
      <dgm:spPr/>
    </dgm:pt>
    <dgm:pt modelId="{A738E502-9A21-2C45-8EB2-6D317B3649C8}" type="pres">
      <dgm:prSet presAssocID="{18DF5387-8F9F-9648-B691-1A7791175C3D}" presName="rootConnector" presStyleLbl="node3" presStyleIdx="1" presStyleCnt="2"/>
      <dgm:spPr/>
    </dgm:pt>
    <dgm:pt modelId="{E9DFE8BB-7C0A-F14C-B13F-96A0376EE8B9}" type="pres">
      <dgm:prSet presAssocID="{18DF5387-8F9F-9648-B691-1A7791175C3D}" presName="hierChild4" presStyleCnt="0"/>
      <dgm:spPr/>
    </dgm:pt>
    <dgm:pt modelId="{295844AA-9EF9-1F45-BB54-93D84E578A03}" type="pres">
      <dgm:prSet presAssocID="{18DF5387-8F9F-9648-B691-1A7791175C3D}" presName="hierChild5" presStyleCnt="0"/>
      <dgm:spPr/>
    </dgm:pt>
    <dgm:pt modelId="{C4A888D4-19A7-7A49-8B6A-4F3DAA1F1643}" type="pres">
      <dgm:prSet presAssocID="{B8F64AA6-FE85-4D40-9F8B-75B91D8A934C}" presName="hierChild5" presStyleCnt="0"/>
      <dgm:spPr/>
    </dgm:pt>
    <dgm:pt modelId="{7E3706A9-8D1E-8546-B250-6B99DF10C6F0}" type="pres">
      <dgm:prSet presAssocID="{0537F2B1-A195-C949-AEC6-9F3CA03A5E47}" presName="hierChild3" presStyleCnt="0"/>
      <dgm:spPr/>
    </dgm:pt>
  </dgm:ptLst>
  <dgm:cxnLst>
    <dgm:cxn modelId="{4CBDB501-ABF9-9244-9CD7-2BC530E48624}" type="presOf" srcId="{C5931FB2-6EAB-7649-9F1C-BEAD992192A5}" destId="{E4878B2F-1E8D-B84C-8AA2-D4B86558DA7B}" srcOrd="0" destOrd="0" presId="urn:microsoft.com/office/officeart/2005/8/layout/orgChart1"/>
    <dgm:cxn modelId="{23BFF18B-78F2-DC47-AE27-AC259A3950CE}" type="presOf" srcId="{E4BC7C4A-E7FF-B44D-9627-6102CE8A5A4A}" destId="{A358C80C-A938-0F46-9AD9-DF01C3DAE4FD}" srcOrd="0" destOrd="0" presId="urn:microsoft.com/office/officeart/2005/8/layout/orgChart1"/>
    <dgm:cxn modelId="{8DDCFC9D-2A37-3840-85E3-4B197A84AC9A}" type="presOf" srcId="{18DF5387-8F9F-9648-B691-1A7791175C3D}" destId="{A738E502-9A21-2C45-8EB2-6D317B3649C8}" srcOrd="1" destOrd="0" presId="urn:microsoft.com/office/officeart/2005/8/layout/orgChart1"/>
    <dgm:cxn modelId="{3D58CA97-44E9-2A4D-BA69-4C57F0EAB83B}" srcId="{B8F64AA6-FE85-4D40-9F8B-75B91D8A934C}" destId="{18DF5387-8F9F-9648-B691-1A7791175C3D}" srcOrd="0" destOrd="0" parTransId="{83A5176D-F409-F142-A481-19C77587EF22}" sibTransId="{48432EEA-E0BB-9640-AD22-87CBE42F57E9}"/>
    <dgm:cxn modelId="{B15281A8-4098-C448-AB88-0FA4B37BFD86}" type="presOf" srcId="{A789AAC6-2388-E547-A3AB-CB2EFBBA6781}" destId="{15F7C93C-621F-0B48-99FB-43AA254DF825}" srcOrd="0" destOrd="0" presId="urn:microsoft.com/office/officeart/2005/8/layout/orgChart1"/>
    <dgm:cxn modelId="{06061BCD-E77D-3246-A4E3-9A2049528EF5}" type="presOf" srcId="{0537F2B1-A195-C949-AEC6-9F3CA03A5E47}" destId="{801018FA-23A6-4F47-BEEB-57520878942B}" srcOrd="0" destOrd="0" presId="urn:microsoft.com/office/officeart/2005/8/layout/orgChart1"/>
    <dgm:cxn modelId="{B1D6F7B6-ADC5-094B-87A2-D01D7DDE3FDE}" type="presOf" srcId="{3EBE5CD1-DDC0-E141-B3B8-A2DEE4B73D87}" destId="{6730E023-B484-B14C-8C27-E9DAD4E72C3B}" srcOrd="0" destOrd="0" presId="urn:microsoft.com/office/officeart/2005/8/layout/orgChart1"/>
    <dgm:cxn modelId="{5F4DC975-7841-7742-9EAB-C8D6475FAB6E}" srcId="{0537F2B1-A195-C949-AEC6-9F3CA03A5E47}" destId="{B8F64AA6-FE85-4D40-9F8B-75B91D8A934C}" srcOrd="1" destOrd="0" parTransId="{A789AAC6-2388-E547-A3AB-CB2EFBBA6781}" sibTransId="{7519511E-606D-F443-AB41-B56AD4B17F52}"/>
    <dgm:cxn modelId="{895FA1BD-A408-AC45-BE5F-8DFFFD794A4E}" srcId="{C5931FB2-6EAB-7649-9F1C-BEAD992192A5}" destId="{0537F2B1-A195-C949-AEC6-9F3CA03A5E47}" srcOrd="0" destOrd="0" parTransId="{BE4B3AFC-D14B-C54D-9961-1F6D457AB104}" sibTransId="{EF92CB7B-0F99-8F48-850E-4122E5DEE607}"/>
    <dgm:cxn modelId="{4F8AAFB9-30F9-D846-971F-363853D4EDF0}" srcId="{0537F2B1-A195-C949-AEC6-9F3CA03A5E47}" destId="{8CA1C723-7360-A84C-BAFB-274ADD35A50F}" srcOrd="0" destOrd="0" parTransId="{A5110D97-AFBA-BD40-A7E5-63EDC9E0BCD4}" sibTransId="{547695DE-63C6-A64F-ACC7-E12EEC9CF363}"/>
    <dgm:cxn modelId="{6DAE0173-1899-2648-9395-E87931660076}" type="presOf" srcId="{A5110D97-AFBA-BD40-A7E5-63EDC9E0BCD4}" destId="{AD4758AD-CD9F-6943-93FD-BBC2CBCDE87E}" srcOrd="0" destOrd="0" presId="urn:microsoft.com/office/officeart/2005/8/layout/orgChart1"/>
    <dgm:cxn modelId="{0F93321B-FA34-9048-90F2-3A74FE499AFC}" srcId="{8CA1C723-7360-A84C-BAFB-274ADD35A50F}" destId="{3EBE5CD1-DDC0-E141-B3B8-A2DEE4B73D87}" srcOrd="0" destOrd="0" parTransId="{E4BC7C4A-E7FF-B44D-9627-6102CE8A5A4A}" sibTransId="{9839A3B4-FA2C-D147-837B-38EF73EC06A7}"/>
    <dgm:cxn modelId="{AF7A27F7-906C-4A48-B8C8-D783E11A29B3}" type="presOf" srcId="{0537F2B1-A195-C949-AEC6-9F3CA03A5E47}" destId="{89059C76-96A6-7544-BDA2-F77E6FC8A54D}" srcOrd="1" destOrd="0" presId="urn:microsoft.com/office/officeart/2005/8/layout/orgChart1"/>
    <dgm:cxn modelId="{F048C042-9E5B-294C-9CA1-E6BA48D3CE7A}" type="presOf" srcId="{8CA1C723-7360-A84C-BAFB-274ADD35A50F}" destId="{36D87D36-D3AF-CD49-98AF-97C01A23BD1A}" srcOrd="1" destOrd="0" presId="urn:microsoft.com/office/officeart/2005/8/layout/orgChart1"/>
    <dgm:cxn modelId="{5F01F362-52B8-7543-A7C2-60E7443133A0}" type="presOf" srcId="{B8F64AA6-FE85-4D40-9F8B-75B91D8A934C}" destId="{81CF0DC3-5DDF-B640-A39A-EB0C4B2E1B9B}" srcOrd="1" destOrd="0" presId="urn:microsoft.com/office/officeart/2005/8/layout/orgChart1"/>
    <dgm:cxn modelId="{B59C71DD-0F94-4F40-91F7-477A63945D4C}" type="presOf" srcId="{8CA1C723-7360-A84C-BAFB-274ADD35A50F}" destId="{6F7E1C0D-9288-D647-8DC7-1E6A0A093964}" srcOrd="0" destOrd="0" presId="urn:microsoft.com/office/officeart/2005/8/layout/orgChart1"/>
    <dgm:cxn modelId="{05ADD6F6-75F7-6447-A80C-62C1BDA7E611}" type="presOf" srcId="{83A5176D-F409-F142-A481-19C77587EF22}" destId="{15B9D3CB-06CD-AD4B-9AF2-E954E2FCAAC6}" srcOrd="0" destOrd="0" presId="urn:microsoft.com/office/officeart/2005/8/layout/orgChart1"/>
    <dgm:cxn modelId="{B3A8511E-7474-7542-BB5D-07E3D8C1F42C}" type="presOf" srcId="{18DF5387-8F9F-9648-B691-1A7791175C3D}" destId="{B3CC18FD-5A87-B147-AADF-B0B1476FF2B0}" srcOrd="0" destOrd="0" presId="urn:microsoft.com/office/officeart/2005/8/layout/orgChart1"/>
    <dgm:cxn modelId="{2B7D0E92-A68D-AA4C-8637-63FFA7153C14}" type="presOf" srcId="{3EBE5CD1-DDC0-E141-B3B8-A2DEE4B73D87}" destId="{46704EA7-6E39-5A4B-9E9F-648A418B5C36}" srcOrd="1" destOrd="0" presId="urn:microsoft.com/office/officeart/2005/8/layout/orgChart1"/>
    <dgm:cxn modelId="{5DEFD5BE-BD11-F540-A88E-8F9FA6D1F963}" type="presOf" srcId="{B8F64AA6-FE85-4D40-9F8B-75B91D8A934C}" destId="{11786423-D5AA-0F4C-8D69-767A97D28EBF}" srcOrd="0" destOrd="0" presId="urn:microsoft.com/office/officeart/2005/8/layout/orgChart1"/>
    <dgm:cxn modelId="{29B92DD7-F76E-E44D-BF05-85F0B0DA4AD5}" type="presParOf" srcId="{E4878B2F-1E8D-B84C-8AA2-D4B86558DA7B}" destId="{5D910BFA-F5DD-4B4E-AF3E-A5AB00930757}" srcOrd="0" destOrd="0" presId="urn:microsoft.com/office/officeart/2005/8/layout/orgChart1"/>
    <dgm:cxn modelId="{051D888C-FC58-D541-927F-C77527142A85}" type="presParOf" srcId="{5D910BFA-F5DD-4B4E-AF3E-A5AB00930757}" destId="{8EC0C544-2A92-9542-BBC6-9A9CE3087A88}" srcOrd="0" destOrd="0" presId="urn:microsoft.com/office/officeart/2005/8/layout/orgChart1"/>
    <dgm:cxn modelId="{53222401-5290-EE45-B0A5-0D4DE7A40616}" type="presParOf" srcId="{8EC0C544-2A92-9542-BBC6-9A9CE3087A88}" destId="{801018FA-23A6-4F47-BEEB-57520878942B}" srcOrd="0" destOrd="0" presId="urn:microsoft.com/office/officeart/2005/8/layout/orgChart1"/>
    <dgm:cxn modelId="{B1762452-CB98-0D4A-9CE1-117BEA3006C2}" type="presParOf" srcId="{8EC0C544-2A92-9542-BBC6-9A9CE3087A88}" destId="{89059C76-96A6-7544-BDA2-F77E6FC8A54D}" srcOrd="1" destOrd="0" presId="urn:microsoft.com/office/officeart/2005/8/layout/orgChart1"/>
    <dgm:cxn modelId="{311184A4-FA3F-A744-A423-18967A521ECF}" type="presParOf" srcId="{5D910BFA-F5DD-4B4E-AF3E-A5AB00930757}" destId="{0CA1515C-34E2-044D-BC42-A1B98AECC4D2}" srcOrd="1" destOrd="0" presId="urn:microsoft.com/office/officeart/2005/8/layout/orgChart1"/>
    <dgm:cxn modelId="{1EDBFE03-7ABD-D647-A5D4-1272F9B91046}" type="presParOf" srcId="{0CA1515C-34E2-044D-BC42-A1B98AECC4D2}" destId="{AD4758AD-CD9F-6943-93FD-BBC2CBCDE87E}" srcOrd="0" destOrd="0" presId="urn:microsoft.com/office/officeart/2005/8/layout/orgChart1"/>
    <dgm:cxn modelId="{5F363DC4-1DA8-024F-914B-075B871FBAB2}" type="presParOf" srcId="{0CA1515C-34E2-044D-BC42-A1B98AECC4D2}" destId="{CAF7C448-9E1E-0A42-851D-519E09901580}" srcOrd="1" destOrd="0" presId="urn:microsoft.com/office/officeart/2005/8/layout/orgChart1"/>
    <dgm:cxn modelId="{852A8C21-9D3A-AD4C-8501-B1F78554176B}" type="presParOf" srcId="{CAF7C448-9E1E-0A42-851D-519E09901580}" destId="{F79D70E4-60C6-404E-8177-B98DDB454C69}" srcOrd="0" destOrd="0" presId="urn:microsoft.com/office/officeart/2005/8/layout/orgChart1"/>
    <dgm:cxn modelId="{FEA8DC73-ED51-844C-B3A0-7A191F300C1A}" type="presParOf" srcId="{F79D70E4-60C6-404E-8177-B98DDB454C69}" destId="{6F7E1C0D-9288-D647-8DC7-1E6A0A093964}" srcOrd="0" destOrd="0" presId="urn:microsoft.com/office/officeart/2005/8/layout/orgChart1"/>
    <dgm:cxn modelId="{5FD5E321-94E9-B547-A3B3-A95F30307D87}" type="presParOf" srcId="{F79D70E4-60C6-404E-8177-B98DDB454C69}" destId="{36D87D36-D3AF-CD49-98AF-97C01A23BD1A}" srcOrd="1" destOrd="0" presId="urn:microsoft.com/office/officeart/2005/8/layout/orgChart1"/>
    <dgm:cxn modelId="{51EE24A3-6B9C-9846-99B7-FC68FECB4FD3}" type="presParOf" srcId="{CAF7C448-9E1E-0A42-851D-519E09901580}" destId="{966305E3-A7D9-414E-A2DF-E860AECCFA36}" srcOrd="1" destOrd="0" presId="urn:microsoft.com/office/officeart/2005/8/layout/orgChart1"/>
    <dgm:cxn modelId="{5C5F03F0-6976-FB47-A398-6C4B99139F01}" type="presParOf" srcId="{966305E3-A7D9-414E-A2DF-E860AECCFA36}" destId="{A358C80C-A938-0F46-9AD9-DF01C3DAE4FD}" srcOrd="0" destOrd="0" presId="urn:microsoft.com/office/officeart/2005/8/layout/orgChart1"/>
    <dgm:cxn modelId="{8D5421E1-16A9-4943-B23D-03E5FF8045CA}" type="presParOf" srcId="{966305E3-A7D9-414E-A2DF-E860AECCFA36}" destId="{C329D365-5645-9B4B-8248-4FAC777BC67B}" srcOrd="1" destOrd="0" presId="urn:microsoft.com/office/officeart/2005/8/layout/orgChart1"/>
    <dgm:cxn modelId="{86D55FCA-151C-784B-882C-733F1B032585}" type="presParOf" srcId="{C329D365-5645-9B4B-8248-4FAC777BC67B}" destId="{B24C17B2-0BAF-EC43-A9B3-E84D2EC09483}" srcOrd="0" destOrd="0" presId="urn:microsoft.com/office/officeart/2005/8/layout/orgChart1"/>
    <dgm:cxn modelId="{EBE1587A-44E0-1342-86FE-3188C856159D}" type="presParOf" srcId="{B24C17B2-0BAF-EC43-A9B3-E84D2EC09483}" destId="{6730E023-B484-B14C-8C27-E9DAD4E72C3B}" srcOrd="0" destOrd="0" presId="urn:microsoft.com/office/officeart/2005/8/layout/orgChart1"/>
    <dgm:cxn modelId="{B5A71EA2-3366-F84E-B5D9-98F8C95AB9FC}" type="presParOf" srcId="{B24C17B2-0BAF-EC43-A9B3-E84D2EC09483}" destId="{46704EA7-6E39-5A4B-9E9F-648A418B5C36}" srcOrd="1" destOrd="0" presId="urn:microsoft.com/office/officeart/2005/8/layout/orgChart1"/>
    <dgm:cxn modelId="{D4E89C15-9726-024C-9CA9-281CAE45E4E0}" type="presParOf" srcId="{C329D365-5645-9B4B-8248-4FAC777BC67B}" destId="{5CA9F335-2425-5D4A-B964-CFC69F13278B}" srcOrd="1" destOrd="0" presId="urn:microsoft.com/office/officeart/2005/8/layout/orgChart1"/>
    <dgm:cxn modelId="{4D0FDEF8-DD00-9D43-9EA0-4E994ABF8F70}" type="presParOf" srcId="{C329D365-5645-9B4B-8248-4FAC777BC67B}" destId="{47DDA176-6A1E-B547-9374-C359CD4D6BC8}" srcOrd="2" destOrd="0" presId="urn:microsoft.com/office/officeart/2005/8/layout/orgChart1"/>
    <dgm:cxn modelId="{30352986-3022-B84B-B629-1BE77BF36437}" type="presParOf" srcId="{CAF7C448-9E1E-0A42-851D-519E09901580}" destId="{4027F2A8-1A11-4347-A583-9A5645A5E7C8}" srcOrd="2" destOrd="0" presId="urn:microsoft.com/office/officeart/2005/8/layout/orgChart1"/>
    <dgm:cxn modelId="{FF5B40F9-BE85-724D-A21C-51F2340D5A79}" type="presParOf" srcId="{0CA1515C-34E2-044D-BC42-A1B98AECC4D2}" destId="{15F7C93C-621F-0B48-99FB-43AA254DF825}" srcOrd="2" destOrd="0" presId="urn:microsoft.com/office/officeart/2005/8/layout/orgChart1"/>
    <dgm:cxn modelId="{AB192D03-BE26-674C-BA4A-C69F6F17F3EA}" type="presParOf" srcId="{0CA1515C-34E2-044D-BC42-A1B98AECC4D2}" destId="{1A09ED8B-E700-544F-907C-B8FC46B2589D}" srcOrd="3" destOrd="0" presId="urn:microsoft.com/office/officeart/2005/8/layout/orgChart1"/>
    <dgm:cxn modelId="{53CC75C2-2FA1-4044-9689-DBD4A116CC12}" type="presParOf" srcId="{1A09ED8B-E700-544F-907C-B8FC46B2589D}" destId="{285799E1-49FF-9B4E-AF5A-A596013ADADF}" srcOrd="0" destOrd="0" presId="urn:microsoft.com/office/officeart/2005/8/layout/orgChart1"/>
    <dgm:cxn modelId="{698B4B28-0A42-2740-B5E3-2EFBD75A5BE3}" type="presParOf" srcId="{285799E1-49FF-9B4E-AF5A-A596013ADADF}" destId="{11786423-D5AA-0F4C-8D69-767A97D28EBF}" srcOrd="0" destOrd="0" presId="urn:microsoft.com/office/officeart/2005/8/layout/orgChart1"/>
    <dgm:cxn modelId="{24ECED83-DC40-2142-9FCB-F8E1336A1DF0}" type="presParOf" srcId="{285799E1-49FF-9B4E-AF5A-A596013ADADF}" destId="{81CF0DC3-5DDF-B640-A39A-EB0C4B2E1B9B}" srcOrd="1" destOrd="0" presId="urn:microsoft.com/office/officeart/2005/8/layout/orgChart1"/>
    <dgm:cxn modelId="{CD871D33-0400-BA49-9A87-566C8C963F75}" type="presParOf" srcId="{1A09ED8B-E700-544F-907C-B8FC46B2589D}" destId="{781E137D-6535-204D-883D-D2A947E64C98}" srcOrd="1" destOrd="0" presId="urn:microsoft.com/office/officeart/2005/8/layout/orgChart1"/>
    <dgm:cxn modelId="{779B7057-FAB0-D44E-81D4-AAF2C98CA288}" type="presParOf" srcId="{781E137D-6535-204D-883D-D2A947E64C98}" destId="{15B9D3CB-06CD-AD4B-9AF2-E954E2FCAAC6}" srcOrd="0" destOrd="0" presId="urn:microsoft.com/office/officeart/2005/8/layout/orgChart1"/>
    <dgm:cxn modelId="{49FF8A0E-C745-AB44-B3BA-84B4A4F239EE}" type="presParOf" srcId="{781E137D-6535-204D-883D-D2A947E64C98}" destId="{C13A2768-EE0D-8447-B2EA-66E14A8195D6}" srcOrd="1" destOrd="0" presId="urn:microsoft.com/office/officeart/2005/8/layout/orgChart1"/>
    <dgm:cxn modelId="{D0DE2391-FA2F-CA4F-9E58-7ECB47268027}" type="presParOf" srcId="{C13A2768-EE0D-8447-B2EA-66E14A8195D6}" destId="{D31BB9C9-F30B-7043-94E6-BD27A38F547B}" srcOrd="0" destOrd="0" presId="urn:microsoft.com/office/officeart/2005/8/layout/orgChart1"/>
    <dgm:cxn modelId="{3A1A14D0-1C56-8F4C-8CC4-208EE1297E1F}" type="presParOf" srcId="{D31BB9C9-F30B-7043-94E6-BD27A38F547B}" destId="{B3CC18FD-5A87-B147-AADF-B0B1476FF2B0}" srcOrd="0" destOrd="0" presId="urn:microsoft.com/office/officeart/2005/8/layout/orgChart1"/>
    <dgm:cxn modelId="{0BDB6D5F-EAE4-0543-8933-1F57723577AA}" type="presParOf" srcId="{D31BB9C9-F30B-7043-94E6-BD27A38F547B}" destId="{A738E502-9A21-2C45-8EB2-6D317B3649C8}" srcOrd="1" destOrd="0" presId="urn:microsoft.com/office/officeart/2005/8/layout/orgChart1"/>
    <dgm:cxn modelId="{92F1FC33-B05B-A24B-9387-A16F28D65AE4}" type="presParOf" srcId="{C13A2768-EE0D-8447-B2EA-66E14A8195D6}" destId="{E9DFE8BB-7C0A-F14C-B13F-96A0376EE8B9}" srcOrd="1" destOrd="0" presId="urn:microsoft.com/office/officeart/2005/8/layout/orgChart1"/>
    <dgm:cxn modelId="{A53F7121-7F93-2740-8ED5-D6CD9B0FADBB}" type="presParOf" srcId="{C13A2768-EE0D-8447-B2EA-66E14A8195D6}" destId="{295844AA-9EF9-1F45-BB54-93D84E578A03}" srcOrd="2" destOrd="0" presId="urn:microsoft.com/office/officeart/2005/8/layout/orgChart1"/>
    <dgm:cxn modelId="{96818A34-1450-A34B-959F-B7DF6C64BA4F}" type="presParOf" srcId="{1A09ED8B-E700-544F-907C-B8FC46B2589D}" destId="{C4A888D4-19A7-7A49-8B6A-4F3DAA1F1643}" srcOrd="2" destOrd="0" presId="urn:microsoft.com/office/officeart/2005/8/layout/orgChart1"/>
    <dgm:cxn modelId="{370FD0DA-AD04-9D46-B0E9-DFE40455AE17}" type="presParOf" srcId="{5D910BFA-F5DD-4B4E-AF3E-A5AB00930757}" destId="{7E3706A9-8D1E-8546-B250-6B99DF10C6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D3CB-06CD-AD4B-9AF2-E954E2FCAAC6}">
      <dsp:nvSpPr>
        <dsp:cNvPr id="0" name=""/>
        <dsp:cNvSpPr/>
      </dsp:nvSpPr>
      <dsp:spPr>
        <a:xfrm>
          <a:off x="3955508" y="2490962"/>
          <a:ext cx="308546" cy="946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210"/>
              </a:lnTo>
              <a:lnTo>
                <a:pt x="308546" y="94621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7C93C-621F-0B48-99FB-43AA254DF825}">
      <dsp:nvSpPr>
        <dsp:cNvPr id="0" name=""/>
        <dsp:cNvSpPr/>
      </dsp:nvSpPr>
      <dsp:spPr>
        <a:xfrm>
          <a:off x="3533828" y="1030507"/>
          <a:ext cx="1244472" cy="431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982"/>
              </a:lnTo>
              <a:lnTo>
                <a:pt x="1244472" y="215982"/>
              </a:lnTo>
              <a:lnTo>
                <a:pt x="1244472" y="4319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8C80C-A938-0F46-9AD9-DF01C3DAE4FD}">
      <dsp:nvSpPr>
        <dsp:cNvPr id="0" name=""/>
        <dsp:cNvSpPr/>
      </dsp:nvSpPr>
      <dsp:spPr>
        <a:xfrm>
          <a:off x="1466563" y="2490962"/>
          <a:ext cx="308546" cy="946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210"/>
              </a:lnTo>
              <a:lnTo>
                <a:pt x="308546" y="94621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758AD-CD9F-6943-93FD-BBC2CBCDE87E}">
      <dsp:nvSpPr>
        <dsp:cNvPr id="0" name=""/>
        <dsp:cNvSpPr/>
      </dsp:nvSpPr>
      <dsp:spPr>
        <a:xfrm>
          <a:off x="2289355" y="1030507"/>
          <a:ext cx="1244472" cy="431965"/>
        </a:xfrm>
        <a:custGeom>
          <a:avLst/>
          <a:gdLst/>
          <a:ahLst/>
          <a:cxnLst/>
          <a:rect l="0" t="0" r="0" b="0"/>
          <a:pathLst>
            <a:path>
              <a:moveTo>
                <a:pt x="1244472" y="0"/>
              </a:moveTo>
              <a:lnTo>
                <a:pt x="1244472" y="215982"/>
              </a:lnTo>
              <a:lnTo>
                <a:pt x="0" y="215982"/>
              </a:lnTo>
              <a:lnTo>
                <a:pt x="0" y="4319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1018FA-23A6-4F47-BEEB-57520878942B}">
      <dsp:nvSpPr>
        <dsp:cNvPr id="0" name=""/>
        <dsp:cNvSpPr/>
      </dsp:nvSpPr>
      <dsp:spPr>
        <a:xfrm>
          <a:off x="2505338" y="2017"/>
          <a:ext cx="2056979" cy="102848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Redes</a:t>
          </a:r>
          <a:endParaRPr lang="en-US" sz="3800" kern="1200" dirty="0"/>
        </a:p>
      </dsp:txBody>
      <dsp:txXfrm>
        <a:off x="2505338" y="2017"/>
        <a:ext cx="2056979" cy="1028489"/>
      </dsp:txXfrm>
    </dsp:sp>
    <dsp:sp modelId="{6F7E1C0D-9288-D647-8DC7-1E6A0A093964}">
      <dsp:nvSpPr>
        <dsp:cNvPr id="0" name=""/>
        <dsp:cNvSpPr/>
      </dsp:nvSpPr>
      <dsp:spPr>
        <a:xfrm>
          <a:off x="1260865" y="1462473"/>
          <a:ext cx="2056979" cy="102848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Capas</a:t>
          </a:r>
          <a:endParaRPr lang="en-US" sz="3800" kern="1200" dirty="0"/>
        </a:p>
      </dsp:txBody>
      <dsp:txXfrm>
        <a:off x="1260865" y="1462473"/>
        <a:ext cx="2056979" cy="1028489"/>
      </dsp:txXfrm>
    </dsp:sp>
    <dsp:sp modelId="{6730E023-B484-B14C-8C27-E9DAD4E72C3B}">
      <dsp:nvSpPr>
        <dsp:cNvPr id="0" name=""/>
        <dsp:cNvSpPr/>
      </dsp:nvSpPr>
      <dsp:spPr>
        <a:xfrm>
          <a:off x="1775110" y="2922928"/>
          <a:ext cx="2056979" cy="102848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Neuronas</a:t>
          </a:r>
          <a:endParaRPr lang="en-US" sz="3800" kern="1200" dirty="0"/>
        </a:p>
      </dsp:txBody>
      <dsp:txXfrm>
        <a:off x="1775110" y="2922928"/>
        <a:ext cx="2056979" cy="1028489"/>
      </dsp:txXfrm>
    </dsp:sp>
    <dsp:sp modelId="{11786423-D5AA-0F4C-8D69-767A97D28EBF}">
      <dsp:nvSpPr>
        <dsp:cNvPr id="0" name=""/>
        <dsp:cNvSpPr/>
      </dsp:nvSpPr>
      <dsp:spPr>
        <a:xfrm>
          <a:off x="3749810" y="1462473"/>
          <a:ext cx="2056979" cy="102848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Capas</a:t>
          </a:r>
          <a:endParaRPr lang="en-US" sz="3800" kern="1200" dirty="0"/>
        </a:p>
      </dsp:txBody>
      <dsp:txXfrm>
        <a:off x="3749810" y="1462473"/>
        <a:ext cx="2056979" cy="1028489"/>
      </dsp:txXfrm>
    </dsp:sp>
    <dsp:sp modelId="{B3CC18FD-5A87-B147-AADF-B0B1476FF2B0}">
      <dsp:nvSpPr>
        <dsp:cNvPr id="0" name=""/>
        <dsp:cNvSpPr/>
      </dsp:nvSpPr>
      <dsp:spPr>
        <a:xfrm>
          <a:off x="4264055" y="2922928"/>
          <a:ext cx="2056979" cy="102848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Neuronas</a:t>
          </a:r>
          <a:endParaRPr lang="en-US" sz="3800" kern="1200" dirty="0"/>
        </a:p>
      </dsp:txBody>
      <dsp:txXfrm>
        <a:off x="4264055" y="2922928"/>
        <a:ext cx="2056979" cy="1028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14/11/2015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ynaptic.juancazala.com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rick-wied.at/static/heatmapjs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ima117.github.io/Chart.Scatter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Red Neuronal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Conceptos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Tasa</a:t>
            </a:r>
            <a:r>
              <a:rPr lang="en-US" dirty="0" smtClean="0"/>
              <a:t> de </a:t>
            </a:r>
            <a:r>
              <a:rPr lang="en-US" dirty="0" err="1" smtClean="0"/>
              <a:t>aprendizaje</a:t>
            </a:r>
            <a:endParaRPr lang="en-US" dirty="0" smtClean="0"/>
          </a:p>
          <a:p>
            <a:pPr lvl="1"/>
            <a:r>
              <a:rPr lang="en-US" dirty="0" smtClean="0"/>
              <a:t>Un valor entre 0 y 1, </a:t>
            </a:r>
            <a:r>
              <a:rPr lang="en-US" dirty="0" err="1" smtClean="0"/>
              <a:t>generalmente</a:t>
            </a:r>
            <a:r>
              <a:rPr lang="en-US" dirty="0" smtClean="0"/>
              <a:t>: 0.3</a:t>
            </a:r>
          </a:p>
          <a:p>
            <a:pPr lvl="1"/>
            <a:r>
              <a:rPr lang="en-US" dirty="0" smtClean="0"/>
              <a:t>Entre </a:t>
            </a:r>
            <a:r>
              <a:rPr lang="en-US" dirty="0" err="1" smtClean="0"/>
              <a:t>m</a:t>
            </a:r>
            <a:r>
              <a:rPr lang="en-US" dirty="0" err="1" smtClean="0"/>
              <a:t>ás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sea,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endParaRPr lang="en-US" dirty="0" smtClean="0"/>
          </a:p>
          <a:p>
            <a:pPr lvl="1"/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conocido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peso de </a:t>
            </a:r>
            <a:r>
              <a:rPr lang="en-US" i="1" dirty="0" err="1" smtClean="0"/>
              <a:t>sesgo</a:t>
            </a:r>
            <a:endParaRPr lang="en-US" i="1" dirty="0" smtClean="0"/>
          </a:p>
          <a:p>
            <a:r>
              <a:rPr lang="en-US" dirty="0" err="1" smtClean="0"/>
              <a:t>Iteraciones</a:t>
            </a:r>
            <a:endParaRPr lang="en-US" dirty="0" smtClean="0"/>
          </a:p>
          <a:p>
            <a:pPr lvl="1"/>
            <a:r>
              <a:rPr lang="en-US" dirty="0" smtClean="0"/>
              <a:t>Las </a:t>
            </a:r>
            <a:r>
              <a:rPr lang="en-US" dirty="0" err="1" smtClean="0"/>
              <a:t>veces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misma</a:t>
            </a:r>
            <a:r>
              <a:rPr lang="en-US" dirty="0" smtClean="0"/>
              <a:t> </a:t>
            </a:r>
            <a:r>
              <a:rPr lang="en-US" dirty="0" err="1" smtClean="0"/>
              <a:t>activación</a:t>
            </a:r>
            <a:r>
              <a:rPr lang="en-US" dirty="0" smtClean="0"/>
              <a:t> o </a:t>
            </a:r>
            <a:r>
              <a:rPr lang="en-US" dirty="0" err="1" smtClean="0"/>
              <a:t>propagación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404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</a:t>
            </a:r>
            <a:r>
              <a:rPr lang="en-US" dirty="0" err="1" smtClean="0"/>
              <a:t>ías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000" r="30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914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</a:t>
            </a:r>
            <a:r>
              <a:rPr lang="en-US" dirty="0" err="1" smtClean="0"/>
              <a:t>ías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>
                <a:solidFill>
                  <a:srgbClr val="FFFFFF"/>
                </a:solidFill>
              </a:rPr>
              <a:t>HTML5</a:t>
            </a: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>
                <a:solidFill>
                  <a:srgbClr val="FFFFFF"/>
                </a:solidFill>
              </a:rPr>
              <a:t>Canvas</a:t>
            </a: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>
                <a:solidFill>
                  <a:srgbClr val="FFFFFF"/>
                </a:solidFill>
              </a:rPr>
              <a:t>Javascript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0000" r="10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006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synaptic.js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smtClean="0">
                <a:solidFill>
                  <a:srgbClr val="FFFFFF"/>
                </a:solidFill>
              </a:rPr>
              <a:t>Red Neuronal</a:t>
            </a: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smtClean="0">
                <a:solidFill>
                  <a:srgbClr val="FFFFFF"/>
                </a:solidFill>
              </a:rPr>
              <a:t>Juan </a:t>
            </a:r>
            <a:r>
              <a:rPr lang="en-US" sz="2400" dirty="0" err="1" smtClean="0">
                <a:solidFill>
                  <a:srgbClr val="FFFFFF"/>
                </a:solidFill>
              </a:rPr>
              <a:t>Cazala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smtClean="0">
                <a:solidFill>
                  <a:srgbClr val="FFFFFF"/>
                </a:solidFill>
              </a:rPr>
              <a:t>Buenos Aires, Argentina</a:t>
            </a: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Basado</a:t>
            </a:r>
            <a:r>
              <a:rPr lang="en-US" sz="2400" dirty="0" smtClean="0">
                <a:solidFill>
                  <a:srgbClr val="FFFFFF"/>
                </a:solidFill>
              </a:rPr>
              <a:t> en </a:t>
            </a:r>
            <a:r>
              <a:rPr lang="en-US" sz="2400" u="sng" dirty="0" err="1" smtClean="0">
                <a:solidFill>
                  <a:srgbClr val="FFFFFF"/>
                </a:solidFill>
              </a:rPr>
              <a:t>brain.js</a:t>
            </a:r>
            <a:endParaRPr lang="en-US" sz="2400" u="sng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dirty="0" err="1" smtClean="0">
                <a:solidFill>
                  <a:srgbClr val="FFFFFF"/>
                </a:solidFill>
                <a:hlinkClick r:id="rId3"/>
              </a:rPr>
              <a:t>synaptic.juancazala.com</a:t>
            </a:r>
            <a:endParaRPr lang="en-US" dirty="0" smtClean="0">
              <a:solidFill>
                <a:srgbClr val="FFFFFF"/>
              </a:solidFill>
            </a:endParaRPr>
          </a:p>
          <a:p>
            <a:pPr lvl="0" algn="l">
              <a:spcBef>
                <a:spcPts val="2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729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heatmap.js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Mapa</a:t>
            </a:r>
            <a:r>
              <a:rPr lang="en-US" sz="2400" dirty="0" smtClean="0">
                <a:solidFill>
                  <a:srgbClr val="FFFFFF"/>
                </a:solidFill>
              </a:rPr>
              <a:t> de </a:t>
            </a:r>
            <a:r>
              <a:rPr lang="en-US" sz="2400" dirty="0" err="1" smtClean="0">
                <a:solidFill>
                  <a:srgbClr val="FFFFFF"/>
                </a:solidFill>
              </a:rPr>
              <a:t>Calor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smtClean="0">
                <a:solidFill>
                  <a:srgbClr val="FFFFFF"/>
                </a:solidFill>
              </a:rPr>
              <a:t>Patrick </a:t>
            </a:r>
            <a:r>
              <a:rPr lang="en-US" sz="2400" dirty="0" err="1" smtClean="0">
                <a:solidFill>
                  <a:srgbClr val="FFFFFF"/>
                </a:solidFill>
              </a:rPr>
              <a:t>Wied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Viena</a:t>
            </a:r>
            <a:r>
              <a:rPr lang="en-US" sz="1600" dirty="0" smtClean="0">
                <a:solidFill>
                  <a:srgbClr val="FFFFFF"/>
                </a:solidFill>
              </a:rPr>
              <a:t>, Austria</a:t>
            </a: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dirty="0" err="1" smtClean="0">
                <a:solidFill>
                  <a:srgbClr val="FFFFFF"/>
                </a:solidFill>
                <a:hlinkClick r:id="rId3"/>
              </a:rPr>
              <a:t>patrick</a:t>
            </a:r>
            <a:r>
              <a:rPr lang="en-US" dirty="0" err="1">
                <a:solidFill>
                  <a:srgbClr val="FFFFFF"/>
                </a:solidFill>
                <a:hlinkClick r:id="rId3"/>
              </a:rPr>
              <a:t>-wied.at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/static/</a:t>
            </a:r>
            <a:r>
              <a:rPr lang="en-US" dirty="0" err="1">
                <a:solidFill>
                  <a:srgbClr val="FFFFFF"/>
                </a:solidFill>
                <a:hlinkClick r:id="rId3"/>
              </a:rPr>
              <a:t>heatmapjs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/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-16184" b="-161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085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Chart.Scatter.js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Gr</a:t>
            </a:r>
            <a:r>
              <a:rPr lang="en-US" sz="2400" dirty="0" err="1" smtClean="0">
                <a:solidFill>
                  <a:srgbClr val="FFFFFF"/>
                </a:solidFill>
              </a:rPr>
              <a:t>áfico</a:t>
            </a:r>
            <a:r>
              <a:rPr lang="en-US" sz="2400" dirty="0" smtClean="0">
                <a:solidFill>
                  <a:srgbClr val="FFFFFF"/>
                </a:solidFill>
              </a:rPr>
              <a:t> de </a:t>
            </a:r>
            <a:r>
              <a:rPr lang="en-US" sz="2400" dirty="0" err="1" smtClean="0">
                <a:solidFill>
                  <a:srgbClr val="FFFFFF"/>
                </a:solidFill>
              </a:rPr>
              <a:t>Dispersión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/>
              <a:t>Dmitry </a:t>
            </a:r>
            <a:r>
              <a:rPr lang="en-US" sz="2400" dirty="0" err="1"/>
              <a:t>Andriyanov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smtClean="0">
                <a:solidFill>
                  <a:srgbClr val="FFFFFF"/>
                </a:solidFill>
              </a:rPr>
              <a:t>San </a:t>
            </a:r>
            <a:r>
              <a:rPr lang="en-US" sz="1600" dirty="0" err="1" smtClean="0">
                <a:solidFill>
                  <a:srgbClr val="FFFFFF"/>
                </a:solidFill>
              </a:rPr>
              <a:t>Petersburgo</a:t>
            </a:r>
            <a:r>
              <a:rPr lang="en-US" sz="1600" dirty="0" smtClean="0">
                <a:solidFill>
                  <a:srgbClr val="FFFFFF"/>
                </a:solidFill>
              </a:rPr>
              <a:t>, </a:t>
            </a:r>
            <a:r>
              <a:rPr lang="en-US" sz="1600" dirty="0" err="1" smtClean="0">
                <a:solidFill>
                  <a:srgbClr val="FFFFFF"/>
                </a:solidFill>
              </a:rPr>
              <a:t>Rusia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403225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Basado</a:t>
            </a:r>
            <a:r>
              <a:rPr lang="en-US" sz="2400" dirty="0" smtClean="0">
                <a:solidFill>
                  <a:srgbClr val="FFFFFF"/>
                </a:solidFill>
              </a:rPr>
              <a:t> en </a:t>
            </a:r>
            <a:r>
              <a:rPr lang="en-US" sz="2400" dirty="0" err="1" smtClean="0">
                <a:solidFill>
                  <a:srgbClr val="FFFFFF"/>
                </a:solidFill>
              </a:rPr>
              <a:t>Chart.js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>
                <a:solidFill>
                  <a:srgbClr val="FFFFFF"/>
                </a:solidFill>
                <a:hlinkClick r:id="rId3"/>
              </a:rPr>
              <a:t>dima117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.github.io/</a:t>
            </a:r>
            <a:r>
              <a:rPr lang="en-US" dirty="0" err="1">
                <a:solidFill>
                  <a:srgbClr val="FFFFFF"/>
                </a:solidFill>
                <a:hlinkClick r:id="rId3"/>
              </a:rPr>
              <a:t>Chart.Scatter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/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5172" r="51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358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Mundo</a:t>
            </a:r>
            <a:r>
              <a:rPr lang="en-US" dirty="0" smtClean="0"/>
              <a:t> de </a:t>
            </a:r>
            <a:r>
              <a:rPr lang="en-US" dirty="0" err="1" smtClean="0"/>
              <a:t>Wifi</a:t>
            </a:r>
            <a:endParaRPr lang="en-US" dirty="0"/>
          </a:p>
        </p:txBody>
      </p:sp>
      <p:pic>
        <p:nvPicPr>
          <p:cNvPr id="5" name="Picture Placeholder 4" descr="wifi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1975" y="457200"/>
            <a:ext cx="2940050" cy="29400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151005-WA00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3" y="274607"/>
            <a:ext cx="2849038" cy="28490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IMG-20151005-WA00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6" b="23754"/>
          <a:stretch/>
        </p:blipFill>
        <p:spPr>
          <a:xfrm>
            <a:off x="3528348" y="80094"/>
            <a:ext cx="5143500" cy="304355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 descr="IMG-20151005-WA005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86" y="3123645"/>
            <a:ext cx="3013515" cy="301351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 descr="IMG-20151005-WA002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49" y="3535555"/>
            <a:ext cx="3173702" cy="31737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26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Personajes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Wifi</a:t>
            </a:r>
            <a:endParaRPr lang="en-US" dirty="0"/>
          </a:p>
        </p:txBody>
      </p:sp>
      <p:pic>
        <p:nvPicPr>
          <p:cNvPr id="7" name="Content Placeholder 6" descr="wifi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 b="251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 Molly</a:t>
            </a:r>
            <a:endParaRPr lang="en-US" dirty="0"/>
          </a:p>
        </p:txBody>
      </p:sp>
      <p:pic>
        <p:nvPicPr>
          <p:cNvPr id="8" name="Content Placeholder 7" descr="molly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5" r="-2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23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 de </a:t>
            </a:r>
            <a:r>
              <a:rPr lang="en-US" dirty="0" err="1" smtClean="0"/>
              <a:t>Configuraci</a:t>
            </a:r>
            <a:r>
              <a:rPr lang="en-US" dirty="0" err="1" smtClean="0"/>
              <a:t>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0"/>
            <a:ext cx="3566160" cy="4899047"/>
          </a:xfrm>
        </p:spPr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Neuronas</a:t>
            </a:r>
            <a:endParaRPr lang="en-US" sz="2400" dirty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smtClean="0">
                <a:solidFill>
                  <a:srgbClr val="FFFFFF"/>
                </a:solidFill>
              </a:rPr>
              <a:t>10 </a:t>
            </a:r>
            <a:r>
              <a:rPr lang="en-US" sz="1600" dirty="0" err="1" smtClean="0">
                <a:solidFill>
                  <a:srgbClr val="FFFFFF"/>
                </a:solidFill>
              </a:rPr>
              <a:t>por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defecto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/>
              <a:t>Tasa</a:t>
            </a:r>
            <a:r>
              <a:rPr lang="en-US" sz="2400" dirty="0" smtClean="0"/>
              <a:t> de </a:t>
            </a:r>
            <a:r>
              <a:rPr lang="en-US" sz="2400" dirty="0" err="1" smtClean="0"/>
              <a:t>Aprendizaje</a:t>
            </a:r>
            <a:endParaRPr lang="en-US" sz="2400" dirty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smtClean="0">
                <a:solidFill>
                  <a:srgbClr val="FFFFFF"/>
                </a:solidFill>
              </a:rPr>
              <a:t>15% </a:t>
            </a:r>
            <a:r>
              <a:rPr lang="en-US" sz="1600" dirty="0" err="1" smtClean="0">
                <a:solidFill>
                  <a:srgbClr val="FFFFFF"/>
                </a:solidFill>
              </a:rPr>
              <a:t>por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defecto</a:t>
            </a:r>
            <a:r>
              <a:rPr lang="en-US" sz="1600" dirty="0" smtClean="0">
                <a:solidFill>
                  <a:srgbClr val="FFFFFF"/>
                </a:solidFill>
              </a:rPr>
              <a:t> (30% natural)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03225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Iteraci</a:t>
            </a:r>
            <a:r>
              <a:rPr lang="en-US" sz="2400" dirty="0" err="1" smtClean="0">
                <a:solidFill>
                  <a:srgbClr val="FFFFFF"/>
                </a:solidFill>
              </a:rPr>
              <a:t>ones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smtClean="0">
                <a:solidFill>
                  <a:srgbClr val="FFFFFF"/>
                </a:solidFill>
              </a:rPr>
              <a:t>10,000 </a:t>
            </a:r>
            <a:r>
              <a:rPr lang="en-US" sz="1600" dirty="0" err="1" smtClean="0">
                <a:solidFill>
                  <a:srgbClr val="FFFFFF"/>
                </a:solidFill>
              </a:rPr>
              <a:t>por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defecto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403225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Tasa</a:t>
            </a:r>
            <a:r>
              <a:rPr lang="en-US" sz="2400" dirty="0" smtClean="0">
                <a:solidFill>
                  <a:srgbClr val="FFFFFF"/>
                </a:solidFill>
              </a:rPr>
              <a:t> de </a:t>
            </a:r>
            <a:r>
              <a:rPr lang="en-US" sz="2400" dirty="0" err="1" smtClean="0">
                <a:solidFill>
                  <a:srgbClr val="FFFFFF"/>
                </a:solidFill>
              </a:rPr>
              <a:t>Aceptación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smtClean="0">
                <a:solidFill>
                  <a:srgbClr val="FFFFFF"/>
                </a:solidFill>
              </a:rPr>
              <a:t>61 </a:t>
            </a:r>
            <a:r>
              <a:rPr lang="en-US" sz="1600" dirty="0" err="1" smtClean="0">
                <a:solidFill>
                  <a:srgbClr val="FFFFFF"/>
                </a:solidFill>
              </a:rPr>
              <a:t>por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defecto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47622" b="-47622"/>
          <a:stretch>
            <a:fillRect/>
          </a:stretch>
        </p:blipFill>
        <p:spPr>
          <a:xfrm>
            <a:off x="4562475" y="892175"/>
            <a:ext cx="4341813" cy="5410200"/>
          </a:xfrm>
        </p:spPr>
      </p:pic>
    </p:spTree>
    <p:extLst>
      <p:ext uri="{BB962C8B-B14F-4D97-AF65-F5344CB8AC3E}">
        <p14:creationId xmlns:p14="http://schemas.microsoft.com/office/powerpoint/2010/main" val="84955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B</a:t>
            </a:r>
            <a:r>
              <a:rPr lang="en-US" dirty="0" err="1" smtClean="0"/>
              <a:t>ásicos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Neuronales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Controles</a:t>
            </a:r>
            <a:r>
              <a:rPr lang="en-US" dirty="0" smtClean="0"/>
              <a:t> Canvas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645" r="-264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Calor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3332" b="3332"/>
          <a:stretch>
            <a:fillRect/>
          </a:stretch>
        </p:blipFill>
        <p:spPr>
          <a:xfrm>
            <a:off x="4703763" y="2393950"/>
            <a:ext cx="3657600" cy="3473450"/>
          </a:xfrm>
        </p:spPr>
      </p:pic>
    </p:spTree>
    <p:extLst>
      <p:ext uri="{BB962C8B-B14F-4D97-AF65-F5344CB8AC3E}">
        <p14:creationId xmlns:p14="http://schemas.microsoft.com/office/powerpoint/2010/main" val="32790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Instrucci</a:t>
            </a:r>
            <a:r>
              <a:rPr lang="en-US" dirty="0" err="1" smtClean="0"/>
              <a:t>ones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dirty="0" err="1" smtClean="0"/>
              <a:t>Izquierdo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dirty="0" err="1" smtClean="0"/>
              <a:t>Derecho</a:t>
            </a:r>
            <a:endParaRPr lang="en-US" dirty="0"/>
          </a:p>
        </p:txBody>
      </p:sp>
      <p:pic>
        <p:nvPicPr>
          <p:cNvPr id="9" name="Content Placeholder 8" descr="prensa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63" r="-15263"/>
          <a:stretch>
            <a:fillRect/>
          </a:stretch>
        </p:blipFill>
        <p:spPr/>
      </p:pic>
      <p:pic>
        <p:nvPicPr>
          <p:cNvPr id="10" name="Content Placeholder 9" descr="galleta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5" r="-2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353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Mundo</a:t>
            </a:r>
            <a:r>
              <a:rPr lang="en-US" dirty="0" smtClean="0"/>
              <a:t> de </a:t>
            </a:r>
            <a:r>
              <a:rPr lang="en-US" dirty="0" err="1" smtClean="0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2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Neuronas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777240" y="1828799"/>
            <a:ext cx="3566160" cy="4487139"/>
          </a:xfrm>
        </p:spPr>
        <p:txBody>
          <a:bodyPr>
            <a:normAutofit/>
          </a:bodyPr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Unidades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básicas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smtClean="0">
                <a:solidFill>
                  <a:srgbClr val="FFFFFF"/>
                </a:solidFill>
              </a:rPr>
              <a:t>Se </a:t>
            </a:r>
            <a:r>
              <a:rPr lang="en-US" sz="2400" dirty="0" err="1" smtClean="0">
                <a:solidFill>
                  <a:srgbClr val="FFFFFF"/>
                </a:solidFill>
              </a:rPr>
              <a:t>conectan</a:t>
            </a:r>
            <a:r>
              <a:rPr lang="en-US" sz="2400" dirty="0" smtClean="0">
                <a:solidFill>
                  <a:srgbClr val="FFFFFF"/>
                </a:solidFill>
              </a:rPr>
              <a:t> entre </a:t>
            </a:r>
            <a:r>
              <a:rPr lang="en-US" sz="2400" dirty="0" err="1" smtClean="0">
                <a:solidFill>
                  <a:srgbClr val="FFFFFF"/>
                </a:solidFill>
              </a:rPr>
              <a:t>s</a:t>
            </a:r>
            <a:r>
              <a:rPr lang="en-US" sz="2400" dirty="0" err="1" smtClean="0">
                <a:solidFill>
                  <a:srgbClr val="FFFFFF"/>
                </a:solidFill>
              </a:rPr>
              <a:t>í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u="sng" dirty="0" err="1" smtClean="0">
                <a:solidFill>
                  <a:srgbClr val="FFFFFF"/>
                </a:solidFill>
              </a:rPr>
              <a:t>Proyectar</a:t>
            </a:r>
            <a:endParaRPr lang="en-US" sz="2400" u="sng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Conectar</a:t>
            </a:r>
            <a:r>
              <a:rPr lang="en-US" sz="1600" dirty="0" smtClean="0">
                <a:solidFill>
                  <a:srgbClr val="FFFFFF"/>
                </a:solidFill>
              </a:rPr>
              <a:t> con </a:t>
            </a:r>
            <a:r>
              <a:rPr lang="en-US" sz="1600" dirty="0" err="1" smtClean="0">
                <a:solidFill>
                  <a:srgbClr val="FFFFFF"/>
                </a:solidFill>
              </a:rPr>
              <a:t>otra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neurona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Conectarse</a:t>
            </a:r>
            <a:r>
              <a:rPr lang="en-US" sz="1600" dirty="0" smtClean="0">
                <a:solidFill>
                  <a:srgbClr val="FFFFFF"/>
                </a:solidFill>
              </a:rPr>
              <a:t> con </a:t>
            </a:r>
            <a:r>
              <a:rPr lang="en-US" sz="1600" dirty="0" err="1" smtClean="0">
                <a:solidFill>
                  <a:srgbClr val="FFFFFF"/>
                </a:solidFill>
              </a:rPr>
              <a:t>s</a:t>
            </a:r>
            <a:r>
              <a:rPr lang="en-US" sz="1600" dirty="0" err="1" smtClean="0">
                <a:solidFill>
                  <a:srgbClr val="FFFFFF"/>
                </a:solidFill>
              </a:rPr>
              <a:t>í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misma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403225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u="sng" dirty="0" err="1" smtClean="0">
                <a:solidFill>
                  <a:srgbClr val="FFFFFF"/>
                </a:solidFill>
              </a:rPr>
              <a:t>Activar</a:t>
            </a:r>
            <a:endParaRPr lang="en-US" sz="2400" u="sng" dirty="0" smtClean="0">
              <a:solidFill>
                <a:srgbClr val="FFFFFF"/>
              </a:solidFill>
            </a:endParaRPr>
          </a:p>
          <a:p>
            <a:pPr marL="403225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u="sng" dirty="0" err="1" smtClean="0">
                <a:solidFill>
                  <a:srgbClr val="FFFFFF"/>
                </a:solidFill>
              </a:rPr>
              <a:t>Propagar</a:t>
            </a:r>
            <a:endParaRPr lang="en-US" sz="2400" u="sng" dirty="0">
              <a:solidFill>
                <a:srgbClr val="FFFFFF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673" r="16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186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Arreglos</a:t>
            </a:r>
            <a:r>
              <a:rPr lang="en-US" sz="2400" dirty="0" smtClean="0">
                <a:solidFill>
                  <a:srgbClr val="FFFFFF"/>
                </a:solidFill>
              </a:rPr>
              <a:t> de </a:t>
            </a:r>
            <a:r>
              <a:rPr lang="en-US" sz="2400" dirty="0" err="1" smtClean="0">
                <a:solidFill>
                  <a:srgbClr val="FFFFFF"/>
                </a:solidFill>
              </a:rPr>
              <a:t>Neuronas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2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Tipos</a:t>
            </a:r>
            <a:r>
              <a:rPr lang="en-US" sz="2400" dirty="0" smtClean="0">
                <a:solidFill>
                  <a:srgbClr val="FFFFFF"/>
                </a:solidFill>
              </a:rPr>
              <a:t> de </a:t>
            </a:r>
            <a:r>
              <a:rPr lang="en-US" sz="2400" dirty="0" err="1" smtClean="0">
                <a:solidFill>
                  <a:srgbClr val="FFFFFF"/>
                </a:solidFill>
              </a:rPr>
              <a:t>Conexiones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Todas</a:t>
            </a:r>
            <a:r>
              <a:rPr lang="en-US" sz="1600" dirty="0" smtClean="0">
                <a:solidFill>
                  <a:srgbClr val="FFFFFF"/>
                </a:solidFill>
              </a:rPr>
              <a:t> a </a:t>
            </a:r>
            <a:r>
              <a:rPr lang="en-US" sz="1600" dirty="0" err="1" smtClean="0">
                <a:solidFill>
                  <a:srgbClr val="FFFFFF"/>
                </a:solidFill>
              </a:rPr>
              <a:t>todas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Una</a:t>
            </a:r>
            <a:r>
              <a:rPr lang="en-US" sz="1600" dirty="0" smtClean="0">
                <a:solidFill>
                  <a:srgbClr val="FFFFFF"/>
                </a:solidFill>
              </a:rPr>
              <a:t> a </a:t>
            </a:r>
            <a:r>
              <a:rPr lang="en-US" sz="1600" dirty="0" err="1" smtClean="0">
                <a:solidFill>
                  <a:srgbClr val="FFFFFF"/>
                </a:solidFill>
              </a:rPr>
              <a:t>una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2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Todas</a:t>
            </a:r>
            <a:r>
              <a:rPr lang="en-US" sz="1600" dirty="0" smtClean="0">
                <a:solidFill>
                  <a:srgbClr val="FFFFFF"/>
                </a:solidFill>
              </a:rPr>
              <a:t> a </a:t>
            </a:r>
            <a:r>
              <a:rPr lang="en-US" sz="1600" dirty="0" err="1" smtClean="0">
                <a:solidFill>
                  <a:srgbClr val="FFFFFF"/>
                </a:solidFill>
              </a:rPr>
              <a:t>otras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443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11141" r="-11141"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03225" lvl="0" indent="-403225" algn="l">
              <a:spcBef>
                <a:spcPts val="2000"/>
              </a:spcBef>
              <a:buBlip>
                <a:blip r:embed="rId3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Arreglos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de </a:t>
            </a:r>
            <a:r>
              <a:rPr lang="en-US" sz="2400" dirty="0" err="1" smtClean="0">
                <a:solidFill>
                  <a:srgbClr val="FFFFFF"/>
                </a:solidFill>
              </a:rPr>
              <a:t>Capas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03225" lvl="0" indent="-403225" algn="l">
              <a:spcBef>
                <a:spcPts val="2000"/>
              </a:spcBef>
              <a:buBlip>
                <a:blip r:embed="rId3"/>
              </a:buBlip>
            </a:pPr>
            <a:r>
              <a:rPr lang="en-US" sz="2400" dirty="0" err="1" smtClean="0">
                <a:solidFill>
                  <a:srgbClr val="FFFFFF"/>
                </a:solidFill>
              </a:rPr>
              <a:t>Tipos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3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Entrada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3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Oculta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860425" lvl="1" indent="-403225">
              <a:spcBef>
                <a:spcPts val="2000"/>
              </a:spcBef>
              <a:buBlip>
                <a:blip r:embed="rId3"/>
              </a:buBlip>
            </a:pPr>
            <a:r>
              <a:rPr lang="en-US" sz="1600" dirty="0" err="1" smtClean="0">
                <a:solidFill>
                  <a:srgbClr val="FFFFFF"/>
                </a:solidFill>
              </a:rPr>
              <a:t>Salida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Jerarqu</a:t>
            </a:r>
            <a:r>
              <a:rPr lang="en-US" dirty="0" err="1" smtClean="0"/>
              <a:t>ía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640563"/>
              </p:ext>
            </p:extLst>
          </p:nvPr>
        </p:nvGraphicFramePr>
        <p:xfrm>
          <a:off x="779462" y="1882588"/>
          <a:ext cx="7581901" cy="3953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62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21325"/>
          </a:xfrm>
        </p:spPr>
        <p:txBody>
          <a:bodyPr/>
          <a:lstStyle/>
          <a:p>
            <a:r>
              <a:rPr lang="en-US" dirty="0" smtClean="0"/>
              <a:t>Red Neuronal Artificial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9462" y="2471295"/>
            <a:ext cx="869495" cy="3329439"/>
            <a:chOff x="779462" y="2471295"/>
            <a:chExt cx="869495" cy="3329439"/>
          </a:xfrm>
        </p:grpSpPr>
        <p:sp>
          <p:nvSpPr>
            <p:cNvPr id="3" name="Oval 2"/>
            <p:cNvSpPr/>
            <p:nvPr/>
          </p:nvSpPr>
          <p:spPr>
            <a:xfrm>
              <a:off x="779462" y="2471295"/>
              <a:ext cx="869495" cy="86958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779462" y="4931148"/>
              <a:ext cx="869495" cy="86958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37253" y="1842149"/>
            <a:ext cx="869495" cy="4610617"/>
            <a:chOff x="4137253" y="1842149"/>
            <a:chExt cx="869495" cy="4610617"/>
          </a:xfrm>
        </p:grpSpPr>
        <p:sp>
          <p:nvSpPr>
            <p:cNvPr id="5" name="Oval 4"/>
            <p:cNvSpPr/>
            <p:nvPr/>
          </p:nvSpPr>
          <p:spPr>
            <a:xfrm>
              <a:off x="4137253" y="1842149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137253" y="3089159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37253" y="4336169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37253" y="5583180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7491868" y="3701221"/>
            <a:ext cx="869495" cy="86958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3" idx="0"/>
            <a:endCxn id="5" idx="1"/>
          </p:cNvCxnSpPr>
          <p:nvPr/>
        </p:nvCxnSpPr>
        <p:spPr>
          <a:xfrm flipV="1">
            <a:off x="1214210" y="1969497"/>
            <a:ext cx="3050378" cy="501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8" idx="1"/>
          </p:cNvCxnSpPr>
          <p:nvPr/>
        </p:nvCxnSpPr>
        <p:spPr>
          <a:xfrm>
            <a:off x="1214210" y="3340881"/>
            <a:ext cx="3050378" cy="23696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" idx="6"/>
            <a:endCxn id="6" idx="1"/>
          </p:cNvCxnSpPr>
          <p:nvPr/>
        </p:nvCxnSpPr>
        <p:spPr>
          <a:xfrm>
            <a:off x="1648957" y="2906088"/>
            <a:ext cx="2615631" cy="3104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5"/>
            <a:endCxn id="7" idx="1"/>
          </p:cNvCxnSpPr>
          <p:nvPr/>
        </p:nvCxnSpPr>
        <p:spPr>
          <a:xfrm>
            <a:off x="1521622" y="3213533"/>
            <a:ext cx="2742966" cy="12499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0"/>
            <a:endCxn id="5" idx="3"/>
          </p:cNvCxnSpPr>
          <p:nvPr/>
        </p:nvCxnSpPr>
        <p:spPr>
          <a:xfrm flipV="1">
            <a:off x="1214210" y="2584387"/>
            <a:ext cx="3050378" cy="2346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4"/>
            <a:endCxn id="8" idx="3"/>
          </p:cNvCxnSpPr>
          <p:nvPr/>
        </p:nvCxnSpPr>
        <p:spPr>
          <a:xfrm>
            <a:off x="1214210" y="5800734"/>
            <a:ext cx="3050378" cy="5246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6"/>
            <a:endCxn id="7" idx="3"/>
          </p:cNvCxnSpPr>
          <p:nvPr/>
        </p:nvCxnSpPr>
        <p:spPr>
          <a:xfrm flipV="1">
            <a:off x="1648957" y="5078407"/>
            <a:ext cx="2615631" cy="2875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7"/>
            <a:endCxn id="6" idx="3"/>
          </p:cNvCxnSpPr>
          <p:nvPr/>
        </p:nvCxnSpPr>
        <p:spPr>
          <a:xfrm flipV="1">
            <a:off x="1521622" y="3831397"/>
            <a:ext cx="2742966" cy="1227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9" idx="0"/>
          </p:cNvCxnSpPr>
          <p:nvPr/>
        </p:nvCxnSpPr>
        <p:spPr>
          <a:xfrm>
            <a:off x="5006748" y="2276942"/>
            <a:ext cx="2919868" cy="1424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6"/>
            <a:endCxn id="9" idx="4"/>
          </p:cNvCxnSpPr>
          <p:nvPr/>
        </p:nvCxnSpPr>
        <p:spPr>
          <a:xfrm flipV="1">
            <a:off x="5006748" y="4570807"/>
            <a:ext cx="2919868" cy="1447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6"/>
            <a:endCxn id="9" idx="3"/>
          </p:cNvCxnSpPr>
          <p:nvPr/>
        </p:nvCxnSpPr>
        <p:spPr>
          <a:xfrm flipV="1">
            <a:off x="5006748" y="4443459"/>
            <a:ext cx="2612455" cy="327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6"/>
            <a:endCxn id="9" idx="1"/>
          </p:cNvCxnSpPr>
          <p:nvPr/>
        </p:nvCxnSpPr>
        <p:spPr>
          <a:xfrm>
            <a:off x="5006748" y="3523952"/>
            <a:ext cx="2612455" cy="304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3499" y="928902"/>
            <a:ext cx="1881421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dirty="0" err="1"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rPr>
              <a:t>Entrada</a:t>
            </a:r>
            <a:endParaRPr lang="en-US" sz="3200" b="1" dirty="0"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36073" y="937067"/>
            <a:ext cx="1881421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dirty="0" err="1" smtClean="0"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rPr>
              <a:t>Oculta</a:t>
            </a:r>
            <a:endParaRPr lang="en-US" sz="3200" b="1" dirty="0"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85905" y="1089467"/>
            <a:ext cx="1881421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dirty="0" err="1" smtClean="0"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rPr>
              <a:t>Salida</a:t>
            </a:r>
            <a:endParaRPr lang="en-US" sz="3200" b="1" dirty="0"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588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21325"/>
          </a:xfrm>
        </p:spPr>
        <p:txBody>
          <a:bodyPr/>
          <a:lstStyle/>
          <a:p>
            <a:r>
              <a:rPr lang="en-US" dirty="0" err="1" smtClean="0"/>
              <a:t>Perceptr</a:t>
            </a:r>
            <a:r>
              <a:rPr lang="en-US" dirty="0" err="1" smtClean="0"/>
              <a:t>ón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9462" y="2471295"/>
            <a:ext cx="869495" cy="3329439"/>
            <a:chOff x="779462" y="2471295"/>
            <a:chExt cx="869495" cy="3329439"/>
          </a:xfrm>
        </p:grpSpPr>
        <p:sp>
          <p:nvSpPr>
            <p:cNvPr id="3" name="Oval 2"/>
            <p:cNvSpPr/>
            <p:nvPr/>
          </p:nvSpPr>
          <p:spPr>
            <a:xfrm>
              <a:off x="779462" y="2471295"/>
              <a:ext cx="869495" cy="86958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Lucida Calligraphy"/>
                  <a:cs typeface="Lucida Calligraphy"/>
                </a:rPr>
                <a:t>x</a:t>
              </a:r>
              <a:endParaRPr lang="en-US" dirty="0">
                <a:latin typeface="Lucida Calligraphy"/>
                <a:cs typeface="Lucida Calligraphy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779462" y="4931148"/>
              <a:ext cx="869495" cy="86958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Lucida Calligraphy"/>
                  <a:cs typeface="Lucida Calligraphy"/>
                </a:rPr>
                <a:t>y</a:t>
              </a:r>
              <a:endParaRPr lang="en-US" dirty="0">
                <a:latin typeface="Lucida Calligraphy"/>
                <a:cs typeface="Lucida Calligraphy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37253" y="1842149"/>
            <a:ext cx="869495" cy="4610617"/>
            <a:chOff x="4137253" y="1842149"/>
            <a:chExt cx="869495" cy="4610617"/>
          </a:xfrm>
        </p:grpSpPr>
        <p:sp>
          <p:nvSpPr>
            <p:cNvPr id="5" name="Oval 4"/>
            <p:cNvSpPr/>
            <p:nvPr/>
          </p:nvSpPr>
          <p:spPr>
            <a:xfrm>
              <a:off x="4137253" y="1842149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137253" y="3089159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37253" y="4336169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37253" y="5583180"/>
              <a:ext cx="869495" cy="8695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7491868" y="3701221"/>
            <a:ext cx="869495" cy="86958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ucida Calligraphy"/>
                <a:cs typeface="Lucida Calligraphy"/>
              </a:rPr>
              <a:t>0, 1</a:t>
            </a:r>
            <a:endParaRPr lang="en-US" dirty="0">
              <a:latin typeface="Lucida Calligraphy"/>
              <a:cs typeface="Lucida Calligraphy"/>
            </a:endParaRPr>
          </a:p>
        </p:txBody>
      </p:sp>
      <p:cxnSp>
        <p:nvCxnSpPr>
          <p:cNvPr id="14" name="Straight Connector 13"/>
          <p:cNvCxnSpPr>
            <a:stCxn id="3" idx="0"/>
            <a:endCxn id="5" idx="1"/>
          </p:cNvCxnSpPr>
          <p:nvPr/>
        </p:nvCxnSpPr>
        <p:spPr>
          <a:xfrm flipV="1">
            <a:off x="1214210" y="1969497"/>
            <a:ext cx="3050378" cy="501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8" idx="1"/>
          </p:cNvCxnSpPr>
          <p:nvPr/>
        </p:nvCxnSpPr>
        <p:spPr>
          <a:xfrm>
            <a:off x="1214210" y="3340881"/>
            <a:ext cx="3050378" cy="23696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" idx="6"/>
            <a:endCxn id="6" idx="1"/>
          </p:cNvCxnSpPr>
          <p:nvPr/>
        </p:nvCxnSpPr>
        <p:spPr>
          <a:xfrm>
            <a:off x="1648957" y="2906088"/>
            <a:ext cx="2615631" cy="3104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5"/>
            <a:endCxn id="7" idx="1"/>
          </p:cNvCxnSpPr>
          <p:nvPr/>
        </p:nvCxnSpPr>
        <p:spPr>
          <a:xfrm>
            <a:off x="1521622" y="3213533"/>
            <a:ext cx="2742966" cy="12499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0"/>
            <a:endCxn id="5" idx="3"/>
          </p:cNvCxnSpPr>
          <p:nvPr/>
        </p:nvCxnSpPr>
        <p:spPr>
          <a:xfrm flipV="1">
            <a:off x="1214210" y="2584387"/>
            <a:ext cx="3050378" cy="2346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4"/>
            <a:endCxn id="8" idx="3"/>
          </p:cNvCxnSpPr>
          <p:nvPr/>
        </p:nvCxnSpPr>
        <p:spPr>
          <a:xfrm>
            <a:off x="1214210" y="5800734"/>
            <a:ext cx="3050378" cy="5246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6"/>
            <a:endCxn id="7" idx="3"/>
          </p:cNvCxnSpPr>
          <p:nvPr/>
        </p:nvCxnSpPr>
        <p:spPr>
          <a:xfrm flipV="1">
            <a:off x="1648957" y="5078407"/>
            <a:ext cx="2615631" cy="2875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7"/>
            <a:endCxn id="6" idx="3"/>
          </p:cNvCxnSpPr>
          <p:nvPr/>
        </p:nvCxnSpPr>
        <p:spPr>
          <a:xfrm flipV="1">
            <a:off x="1521622" y="3831397"/>
            <a:ext cx="2742966" cy="1227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9" idx="0"/>
          </p:cNvCxnSpPr>
          <p:nvPr/>
        </p:nvCxnSpPr>
        <p:spPr>
          <a:xfrm>
            <a:off x="5006748" y="2276942"/>
            <a:ext cx="2919868" cy="1424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6"/>
            <a:endCxn id="9" idx="4"/>
          </p:cNvCxnSpPr>
          <p:nvPr/>
        </p:nvCxnSpPr>
        <p:spPr>
          <a:xfrm flipV="1">
            <a:off x="5006748" y="4570807"/>
            <a:ext cx="2919868" cy="1447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6"/>
            <a:endCxn id="9" idx="3"/>
          </p:cNvCxnSpPr>
          <p:nvPr/>
        </p:nvCxnSpPr>
        <p:spPr>
          <a:xfrm flipV="1">
            <a:off x="5006748" y="4443459"/>
            <a:ext cx="2612455" cy="327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6"/>
            <a:endCxn id="9" idx="1"/>
          </p:cNvCxnSpPr>
          <p:nvPr/>
        </p:nvCxnSpPr>
        <p:spPr>
          <a:xfrm>
            <a:off x="5006748" y="3523952"/>
            <a:ext cx="2612455" cy="304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3499" y="928902"/>
            <a:ext cx="1881421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dirty="0" err="1"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rPr>
              <a:t>Entrada</a:t>
            </a:r>
            <a:endParaRPr lang="en-US" sz="3200" b="1" dirty="0"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36073" y="937067"/>
            <a:ext cx="1881421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dirty="0" err="1" smtClean="0"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rPr>
              <a:t>Oculta</a:t>
            </a:r>
            <a:endParaRPr lang="en-US" sz="3200" b="1" dirty="0"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85905" y="1089467"/>
            <a:ext cx="1881421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dirty="0" err="1" smtClean="0"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rPr>
              <a:t>Salida</a:t>
            </a:r>
            <a:endParaRPr lang="en-US" sz="3200" b="1" dirty="0"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905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Propagaci</a:t>
            </a:r>
            <a:r>
              <a:rPr lang="en-US" dirty="0" err="1" smtClean="0"/>
              <a:t>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882587"/>
            <a:ext cx="7581901" cy="4685073"/>
          </a:xfrm>
        </p:spPr>
        <p:txBody>
          <a:bodyPr/>
          <a:lstStyle/>
          <a:p>
            <a:r>
              <a:rPr lang="en-US" dirty="0" err="1" smtClean="0"/>
              <a:t>Propagaci</a:t>
            </a:r>
            <a:r>
              <a:rPr lang="en-US" dirty="0" err="1" smtClean="0"/>
              <a:t>ón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</a:t>
            </a:r>
            <a:r>
              <a:rPr lang="en-US" dirty="0" err="1" smtClean="0"/>
              <a:t>atrás</a:t>
            </a:r>
            <a:r>
              <a:rPr lang="en-US" dirty="0" smtClean="0"/>
              <a:t> (</a:t>
            </a:r>
            <a:r>
              <a:rPr lang="en-US" dirty="0" err="1" smtClean="0"/>
              <a:t>backpropagation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Algoritmo</a:t>
            </a:r>
            <a:r>
              <a:rPr lang="en-US" dirty="0" smtClean="0"/>
              <a:t> de </a:t>
            </a:r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supervisado</a:t>
            </a:r>
            <a:endParaRPr lang="en-US" dirty="0" smtClean="0"/>
          </a:p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propagaci</a:t>
            </a:r>
            <a:r>
              <a:rPr lang="en-US" dirty="0" err="1" smtClean="0"/>
              <a:t>ón</a:t>
            </a:r>
            <a:r>
              <a:rPr lang="en-US" dirty="0" smtClean="0"/>
              <a:t> de 2 </a:t>
            </a:r>
            <a:r>
              <a:rPr lang="en-US" dirty="0" err="1" smtClean="0"/>
              <a:t>fases</a:t>
            </a:r>
            <a:endParaRPr lang="en-US" dirty="0" smtClean="0"/>
          </a:p>
          <a:p>
            <a:pPr lvl="1"/>
            <a:r>
              <a:rPr lang="en-US" dirty="0" err="1" smtClean="0"/>
              <a:t>Estímulo</a:t>
            </a:r>
            <a:r>
              <a:rPr lang="en-US" dirty="0" smtClean="0"/>
              <a:t> de </a:t>
            </a:r>
            <a:r>
              <a:rPr lang="en-US" dirty="0" err="1" smtClean="0"/>
              <a:t>entrada</a:t>
            </a:r>
            <a:endParaRPr lang="en-US" dirty="0" smtClean="0"/>
          </a:p>
          <a:p>
            <a:pPr lvl="2"/>
            <a:r>
              <a:rPr lang="en-US" dirty="0" smtClean="0"/>
              <a:t>Se </a:t>
            </a:r>
            <a:r>
              <a:rPr lang="en-US" dirty="0" err="1" smtClean="0"/>
              <a:t>propaga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 smtClean="0"/>
              <a:t> </a:t>
            </a:r>
            <a:r>
              <a:rPr lang="en-US" dirty="0" err="1" smtClean="0"/>
              <a:t>capa</a:t>
            </a:r>
            <a:r>
              <a:rPr lang="en-US" dirty="0" smtClean="0"/>
              <a:t> hasta la </a:t>
            </a:r>
            <a:r>
              <a:rPr lang="en-US" dirty="0" err="1" smtClean="0"/>
              <a:t>salida</a:t>
            </a:r>
            <a:endParaRPr lang="en-US" dirty="0" smtClean="0"/>
          </a:p>
          <a:p>
            <a:r>
              <a:rPr lang="en-US" u="sng" dirty="0" err="1" smtClean="0"/>
              <a:t>Importancia</a:t>
            </a:r>
            <a:endParaRPr lang="en-US" u="sng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/>
              <a:t>medida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entrena</a:t>
            </a:r>
            <a:r>
              <a:rPr lang="en-US" dirty="0"/>
              <a:t> la red,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 </a:t>
            </a:r>
            <a:r>
              <a:rPr lang="en-US" dirty="0" err="1"/>
              <a:t>intermedias</a:t>
            </a:r>
            <a:r>
              <a:rPr lang="en-US" dirty="0"/>
              <a:t> se </a:t>
            </a:r>
            <a:r>
              <a:rPr lang="en-US" dirty="0" err="1"/>
              <a:t>organizan</a:t>
            </a:r>
            <a:r>
              <a:rPr lang="en-US" dirty="0"/>
              <a:t> a </a:t>
            </a:r>
            <a:r>
              <a:rPr lang="en-US" dirty="0" err="1"/>
              <a:t>sí</a:t>
            </a:r>
            <a:r>
              <a:rPr lang="en-US" dirty="0"/>
              <a:t> </a:t>
            </a:r>
            <a:r>
              <a:rPr lang="en-US" dirty="0" err="1" smtClean="0"/>
              <a:t>mismas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 </a:t>
            </a:r>
            <a:r>
              <a:rPr lang="en-US" dirty="0" err="1"/>
              <a:t>aprenden</a:t>
            </a:r>
            <a:r>
              <a:rPr lang="en-US" dirty="0"/>
              <a:t> a </a:t>
            </a:r>
            <a:r>
              <a:rPr lang="en-US" dirty="0" err="1"/>
              <a:t>reconocer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total de </a:t>
            </a:r>
            <a:r>
              <a:rPr lang="en-US" dirty="0" err="1"/>
              <a:t>entrada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2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208</TotalTime>
  <Words>284</Words>
  <Application>Microsoft Macintosh PowerPoint</Application>
  <PresentationFormat>On-screen Show (4:3)</PresentationFormat>
  <Paragraphs>101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Orbit</vt:lpstr>
      <vt:lpstr>Inteligencia Artificial</vt:lpstr>
      <vt:lpstr>Conceptos Básicos</vt:lpstr>
      <vt:lpstr>Neuronas</vt:lpstr>
      <vt:lpstr>Capas</vt:lpstr>
      <vt:lpstr>Redes</vt:lpstr>
      <vt:lpstr>Jerarquía</vt:lpstr>
      <vt:lpstr>Red Neuronal Artificial</vt:lpstr>
      <vt:lpstr>Perceptrón</vt:lpstr>
      <vt:lpstr>Propagación</vt:lpstr>
      <vt:lpstr>Otros Conceptos</vt:lpstr>
      <vt:lpstr>Tecnologías</vt:lpstr>
      <vt:lpstr>Tecnologías Web</vt:lpstr>
      <vt:lpstr>synaptic.js</vt:lpstr>
      <vt:lpstr>heatmap.js</vt:lpstr>
      <vt:lpstr>Chart.Scatter.js</vt:lpstr>
      <vt:lpstr>El Mundo de Wifi</vt:lpstr>
      <vt:lpstr>PowerPoint Presentation</vt:lpstr>
      <vt:lpstr>Personajes</vt:lpstr>
      <vt:lpstr>Panel de Configuración</vt:lpstr>
      <vt:lpstr>Controles Canvas</vt:lpstr>
      <vt:lpstr>Instrucciones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Mundo de Wifi</dc:title>
  <dc:creator>im</dc:creator>
  <cp:lastModifiedBy>im</cp:lastModifiedBy>
  <cp:revision>30</cp:revision>
  <dcterms:created xsi:type="dcterms:W3CDTF">2015-11-14T17:50:27Z</dcterms:created>
  <dcterms:modified xsi:type="dcterms:W3CDTF">2015-11-14T21:19:20Z</dcterms:modified>
</cp:coreProperties>
</file>